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8"/>
  </p:notesMasterIdLst>
  <p:handoutMasterIdLst>
    <p:handoutMasterId r:id="rId9"/>
  </p:handoutMasterIdLst>
  <p:sldIdLst>
    <p:sldId id="277" r:id="rId2"/>
    <p:sldId id="273" r:id="rId3"/>
    <p:sldId id="274" r:id="rId4"/>
    <p:sldId id="275" r:id="rId5"/>
    <p:sldId id="276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A2BE"/>
    <a:srgbClr val="663300"/>
    <a:srgbClr val="BDB255"/>
    <a:srgbClr val="0033CC"/>
    <a:srgbClr val="0000FF"/>
    <a:srgbClr val="1606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01" autoAdjust="0"/>
    <p:restoredTop sz="94624" autoAdjust="0"/>
  </p:normalViewPr>
  <p:slideViewPr>
    <p:cSldViewPr>
      <p:cViewPr>
        <p:scale>
          <a:sx n="117" d="100"/>
          <a:sy n="117" d="100"/>
        </p:scale>
        <p:origin x="1120" y="10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48" d="100"/>
          <a:sy n="48" d="100"/>
        </p:scale>
        <p:origin x="2684" y="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983EB-346B-471A-9644-E8948DDB7C95}" type="datetimeFigureOut">
              <a:rPr lang="pt-PT" smtClean="0"/>
              <a:t>22/07/25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57953-8064-4E8A-9342-404D07A31B6C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95536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000737-139D-4C6A-9A12-6B1423349B8A}" type="datetimeFigureOut">
              <a:rPr lang="pt-PT" smtClean="0"/>
              <a:t>22/07/25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F46137-0E7E-47E4-A961-8F9AA84FE93F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21751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868362"/>
            <a:ext cx="10439400" cy="1798638"/>
          </a:xfrm>
          <a:prstGeom prst="rect">
            <a:avLst/>
          </a:prstGeom>
        </p:spPr>
        <p:txBody>
          <a:bodyPr anchor="b"/>
          <a:lstStyle>
            <a:lvl1pPr algn="ctr">
              <a:defRPr sz="3200">
                <a:solidFill>
                  <a:srgbClr val="2DA2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48000"/>
            <a:ext cx="10439400" cy="25908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488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58300" y="914399"/>
            <a:ext cx="2628900" cy="5262564"/>
          </a:xfrm>
          <a:prstGeom prst="rect">
            <a:avLst/>
          </a:prstGeom>
        </p:spPr>
        <p:txBody>
          <a:bodyPr vert="eaVert"/>
          <a:lstStyle>
            <a:lvl1pPr>
              <a:defRPr sz="3200">
                <a:solidFill>
                  <a:srgbClr val="2DA2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914399"/>
            <a:ext cx="8763000" cy="5262563"/>
          </a:xfrm>
          <a:prstGeom prst="rect">
            <a:avLst/>
          </a:prstGeom>
        </p:spPr>
        <p:txBody>
          <a:bodyPr vert="eaVert"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PT" dirty="0"/>
              <a:t>Clique para editar os estilos do texto de Modelo Global</a:t>
            </a:r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C10EED3-441A-89C0-13A2-8C5A29C33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534148"/>
            <a:ext cx="7467600" cy="333375"/>
          </a:xfrm>
          <a:prstGeom prst="rect">
            <a:avLst/>
          </a:prstGeo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Autores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3C887FD-ED8A-B155-EF94-847D59DE3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4000" y="6534148"/>
            <a:ext cx="2743200" cy="314327"/>
          </a:xfrm>
          <a:prstGeom prst="rect">
            <a:avLst/>
          </a:prstGeom>
        </p:spPr>
        <p:txBody>
          <a:bodyPr/>
          <a:lstStyle>
            <a:lvl1pPr algn="r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268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quema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4589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6C6C69B-3C6C-F9BD-A3F1-19B6FE9C3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61999"/>
            <a:ext cx="11582400" cy="93821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2DA2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PT" dirty="0"/>
              <a:t>Clique para editar o estilo de título do Modelo Global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1999"/>
            <a:ext cx="11582400" cy="93821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2DA2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PT" dirty="0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399"/>
            <a:ext cx="11582400" cy="411956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534148"/>
            <a:ext cx="7467600" cy="333375"/>
          </a:xfrm>
          <a:prstGeom prst="rect">
            <a:avLst/>
          </a:prstGeo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Autores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44000" y="6534148"/>
            <a:ext cx="2743200" cy="314327"/>
          </a:xfrm>
          <a:prstGeom prst="rect">
            <a:avLst/>
          </a:prstGeom>
        </p:spPr>
        <p:txBody>
          <a:bodyPr/>
          <a:lstStyle>
            <a:lvl1pPr algn="r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075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2DA2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D746707-CC6F-CBDD-7A8A-295322CA8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534148"/>
            <a:ext cx="7467600" cy="333375"/>
          </a:xfrm>
          <a:prstGeom prst="rect">
            <a:avLst/>
          </a:prstGeo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Autores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4F73FA9-7CB2-D2A2-150F-60A8FB55A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4000" y="6534148"/>
            <a:ext cx="2743200" cy="314327"/>
          </a:xfrm>
          <a:prstGeom prst="rect">
            <a:avLst/>
          </a:prstGeom>
        </p:spPr>
        <p:txBody>
          <a:bodyPr/>
          <a:lstStyle>
            <a:lvl1pPr algn="r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970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825625"/>
            <a:ext cx="5715000" cy="4351338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715000" cy="4351338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6C3275E-5612-90CB-803A-9DE4547D2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534148"/>
            <a:ext cx="7467600" cy="333375"/>
          </a:xfrm>
          <a:prstGeom prst="rect">
            <a:avLst/>
          </a:prstGeo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Autores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418E8F2-B03E-E838-55E9-D2C305CC7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4000" y="6534148"/>
            <a:ext cx="2743200" cy="314327"/>
          </a:xfrm>
          <a:prstGeom prst="rect">
            <a:avLst/>
          </a:prstGeom>
        </p:spPr>
        <p:txBody>
          <a:bodyPr/>
          <a:lstStyle>
            <a:lvl1pPr algn="r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8DF2F26-6CFE-3A82-2E25-4EB391D4A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61999"/>
            <a:ext cx="11582400" cy="93821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2DA2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PT" dirty="0"/>
              <a:t>Clique para editar o estilo de título do Modelo Global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935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81163"/>
            <a:ext cx="5692775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2505075"/>
            <a:ext cx="5692775" cy="3684588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PT" dirty="0"/>
              <a:t>Clique para editar os estilos do texto de Modelo Global</a:t>
            </a:r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92774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692774" cy="3684588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F9D74C8-991A-3065-BD69-5E5ADC151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534148"/>
            <a:ext cx="7467600" cy="333375"/>
          </a:xfrm>
          <a:prstGeom prst="rect">
            <a:avLst/>
          </a:prstGeo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Autores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B8CBB0B-85EC-8384-7F17-87106553F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4000" y="6534148"/>
            <a:ext cx="2743200" cy="314327"/>
          </a:xfrm>
          <a:prstGeom prst="rect">
            <a:avLst/>
          </a:prstGeom>
        </p:spPr>
        <p:txBody>
          <a:bodyPr/>
          <a:lstStyle>
            <a:lvl1pPr algn="r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F8D8722-E807-A1A6-AB14-8DBD68362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61999"/>
            <a:ext cx="11582400" cy="93821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2DA2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PT" dirty="0"/>
              <a:t>Clique para editar o estilo de título do Modelo Global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74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6778647-1F00-38F5-7E5D-8E08AECED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534148"/>
            <a:ext cx="7467600" cy="333375"/>
          </a:xfrm>
          <a:prstGeom prst="rect">
            <a:avLst/>
          </a:prstGeo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Autores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CB12C07-3A83-3327-DA13-63E390864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4000" y="6534148"/>
            <a:ext cx="2743200" cy="314327"/>
          </a:xfrm>
          <a:prstGeom prst="rect">
            <a:avLst/>
          </a:prstGeom>
        </p:spPr>
        <p:txBody>
          <a:bodyPr/>
          <a:lstStyle>
            <a:lvl1pPr algn="r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34C71F1-C14F-A39F-8E12-DAA9101A6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61999"/>
            <a:ext cx="11582400" cy="93821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2DA2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PT" dirty="0"/>
              <a:t>Clique para editar o estilo de título do Modelo Global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935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28A92-800D-BDEF-FFDF-C9A601350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534148"/>
            <a:ext cx="7467600" cy="333375"/>
          </a:xfrm>
          <a:prstGeom prst="rect">
            <a:avLst/>
          </a:prstGeo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Autores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A44458-BE20-531D-E18B-584F32E7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4000" y="6534148"/>
            <a:ext cx="2743200" cy="314327"/>
          </a:xfrm>
          <a:prstGeom prst="rect">
            <a:avLst/>
          </a:prstGeom>
        </p:spPr>
        <p:txBody>
          <a:bodyPr/>
          <a:lstStyle>
            <a:lvl1pPr algn="r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26CD8E2-B098-08B8-0F78-E6A48BC0B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61999"/>
            <a:ext cx="11582400" cy="93821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2DA2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PT" dirty="0"/>
              <a:t>Clique para editar o estilo de título do Modelo Global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4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2DA2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49FB6A0-A36D-1BFB-A6FA-FD4F4219C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534148"/>
            <a:ext cx="7467600" cy="333375"/>
          </a:xfrm>
          <a:prstGeom prst="rect">
            <a:avLst/>
          </a:prstGeo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Autores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C6A0FD9-0192-25EA-01BF-710FB3525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4000" y="6534148"/>
            <a:ext cx="2743200" cy="314327"/>
          </a:xfrm>
          <a:prstGeom prst="rect">
            <a:avLst/>
          </a:prstGeom>
        </p:spPr>
        <p:txBody>
          <a:bodyPr/>
          <a:lstStyle>
            <a:lvl1pPr algn="r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415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25625"/>
            <a:ext cx="11582400" cy="4351338"/>
          </a:xfrm>
          <a:prstGeom prst="rect">
            <a:avLst/>
          </a:prstGeom>
        </p:spPr>
        <p:txBody>
          <a:bodyPr vert="eaVert"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FB032EF-7A2A-B42E-B4E3-D7AA3D970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534148"/>
            <a:ext cx="7467600" cy="333375"/>
          </a:xfrm>
          <a:prstGeom prst="rect">
            <a:avLst/>
          </a:prstGeo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Autores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2745E50-E9C4-1BCB-5EAC-A08699209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4000" y="6534148"/>
            <a:ext cx="2743200" cy="314327"/>
          </a:xfrm>
          <a:prstGeom prst="rect">
            <a:avLst/>
          </a:prstGeom>
        </p:spPr>
        <p:txBody>
          <a:bodyPr/>
          <a:lstStyle>
            <a:lvl1pPr algn="r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18C6145-C5E1-23C3-FA3E-DECE87696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61999"/>
            <a:ext cx="11582400" cy="93821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2DA2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PT" dirty="0"/>
              <a:t>Clique para editar o estilo de título do Modelo Global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642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xão reta 7">
            <a:extLst>
              <a:ext uri="{FF2B5EF4-FFF2-40B4-BE49-F238E27FC236}">
                <a16:creationId xmlns:a16="http://schemas.microsoft.com/office/drawing/2014/main" id="{48C4F7C9-7454-4F66-A742-93998050E4A7}"/>
              </a:ext>
            </a:extLst>
          </p:cNvPr>
          <p:cNvCxnSpPr/>
          <p:nvPr userDrawn="1"/>
        </p:nvCxnSpPr>
        <p:spPr>
          <a:xfrm>
            <a:off x="0" y="6477000"/>
            <a:ext cx="12192000" cy="0"/>
          </a:xfrm>
          <a:prstGeom prst="line">
            <a:avLst/>
          </a:prstGeom>
          <a:ln w="31750">
            <a:solidFill>
              <a:srgbClr val="2DA2BE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Rectangle 6">
            <a:extLst>
              <a:ext uri="{FF2B5EF4-FFF2-40B4-BE49-F238E27FC236}">
                <a16:creationId xmlns:a16="http://schemas.microsoft.com/office/drawing/2014/main" id="{F0C7578F-38C3-485D-B779-4A2F947E567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774802" y="17132"/>
            <a:ext cx="5334000" cy="60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0" i="0" dirty="0">
                <a:solidFill>
                  <a:srgbClr val="2DA2BE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X </a:t>
            </a:r>
            <a:r>
              <a:rPr lang="en-US" sz="1200" b="0" i="0" dirty="0" err="1">
                <a:solidFill>
                  <a:srgbClr val="2DA2BE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Congresso</a:t>
            </a:r>
            <a:r>
              <a:rPr lang="en-US" sz="1200" b="0" i="0" dirty="0">
                <a:solidFill>
                  <a:srgbClr val="2DA2BE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Luso – </a:t>
            </a:r>
            <a:r>
              <a:rPr lang="en-US" sz="1200" b="0" i="0" dirty="0" err="1">
                <a:solidFill>
                  <a:srgbClr val="2DA2BE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Moçambicano</a:t>
            </a:r>
            <a:r>
              <a:rPr lang="en-US" sz="1200" b="0" i="0" dirty="0">
                <a:solidFill>
                  <a:srgbClr val="2DA2BE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de </a:t>
            </a:r>
            <a:r>
              <a:rPr lang="en-US" sz="1200" b="0" i="0" dirty="0" err="1">
                <a:solidFill>
                  <a:srgbClr val="2DA2BE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Engenharia</a:t>
            </a:r>
            <a:r>
              <a:rPr lang="en-US" sz="1200" b="0" i="0" dirty="0">
                <a:solidFill>
                  <a:srgbClr val="2DA2BE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200" b="0" i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b="0" i="1" dirty="0">
                <a:latin typeface="Arial" pitchFamily="34" charset="0"/>
                <a:ea typeface="Calibri" pitchFamily="34" charset="0"/>
                <a:cs typeface="Arial" pitchFamily="34" charset="0"/>
              </a:rPr>
              <a:t>O Papel da </a:t>
            </a:r>
            <a:r>
              <a:rPr lang="en-US" sz="1100" b="0" i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Engenharia</a:t>
            </a:r>
            <a:r>
              <a:rPr lang="en-US" sz="1100" b="0" i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1100" b="0" i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na</a:t>
            </a:r>
            <a:r>
              <a:rPr lang="en-US" sz="1100" b="0" i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1100" b="0" i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Cooperação</a:t>
            </a:r>
            <a:r>
              <a:rPr lang="en-US" sz="1100" b="0" i="1" dirty="0">
                <a:latin typeface="Arial" pitchFamily="34" charset="0"/>
                <a:ea typeface="Calibri" pitchFamily="34" charset="0"/>
                <a:cs typeface="Arial" pitchFamily="34" charset="0"/>
              </a:rPr>
              <a:t> entre </a:t>
            </a:r>
            <a:r>
              <a:rPr lang="en-US" sz="1100" b="0" i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Comunidades</a:t>
            </a:r>
            <a:r>
              <a:rPr lang="en-US" sz="1100" b="0" i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1100" b="0" i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Lusófonas</a:t>
            </a:r>
            <a:r>
              <a:rPr lang="en-US" sz="1100" b="0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lang="en-US" sz="1100" b="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30FA35C9-3A4A-415A-BE67-4DFF88FCE51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20000"/>
          </a:blip>
          <a:stretch>
            <a:fillRect/>
          </a:stretch>
        </p:blipFill>
        <p:spPr>
          <a:xfrm>
            <a:off x="10515600" y="45754"/>
            <a:ext cx="808765" cy="716238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15B73543-4DED-428F-BF0A-B96264DA3D6D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alphaModFix amt="20000"/>
          </a:blip>
          <a:srcRect t="5658" r="1379" b="5782"/>
          <a:stretch>
            <a:fillRect/>
          </a:stretch>
        </p:blipFill>
        <p:spPr>
          <a:xfrm>
            <a:off x="11307045" y="45754"/>
            <a:ext cx="808756" cy="716246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7DCF5685-3A3D-4C5F-91BF-8398F96D57F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769521" cy="609600"/>
          </a:xfrm>
          <a:prstGeom prst="rect">
            <a:avLst/>
          </a:prstGeom>
        </p:spPr>
      </p:pic>
      <p:cxnSp>
        <p:nvCxnSpPr>
          <p:cNvPr id="2" name="Conexão reta 7">
            <a:extLst>
              <a:ext uri="{FF2B5EF4-FFF2-40B4-BE49-F238E27FC236}">
                <a16:creationId xmlns:a16="http://schemas.microsoft.com/office/drawing/2014/main" id="{C3546DC9-0B17-5BB8-7DBD-04F72811EE73}"/>
              </a:ext>
            </a:extLst>
          </p:cNvPr>
          <p:cNvCxnSpPr>
            <a:cxnSpLocks/>
          </p:cNvCxnSpPr>
          <p:nvPr userDrawn="1"/>
        </p:nvCxnSpPr>
        <p:spPr>
          <a:xfrm>
            <a:off x="0" y="0"/>
            <a:ext cx="0" cy="6477000"/>
          </a:xfrm>
          <a:prstGeom prst="line">
            <a:avLst/>
          </a:prstGeom>
          <a:ln w="31750">
            <a:solidFill>
              <a:srgbClr val="2DA2BE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Conexão reta 7">
            <a:extLst>
              <a:ext uri="{FF2B5EF4-FFF2-40B4-BE49-F238E27FC236}">
                <a16:creationId xmlns:a16="http://schemas.microsoft.com/office/drawing/2014/main" id="{1DCB27CD-BE59-C1FF-8A3C-1A526E9816D9}"/>
              </a:ext>
            </a:extLst>
          </p:cNvPr>
          <p:cNvCxnSpPr>
            <a:cxnSpLocks/>
          </p:cNvCxnSpPr>
          <p:nvPr userDrawn="1"/>
        </p:nvCxnSpPr>
        <p:spPr>
          <a:xfrm>
            <a:off x="12192000" y="0"/>
            <a:ext cx="0" cy="6477000"/>
          </a:xfrm>
          <a:prstGeom prst="line">
            <a:avLst/>
          </a:prstGeom>
          <a:ln w="31750">
            <a:solidFill>
              <a:srgbClr val="2DA2BE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Conexão reta 7">
            <a:extLst>
              <a:ext uri="{FF2B5EF4-FFF2-40B4-BE49-F238E27FC236}">
                <a16:creationId xmlns:a16="http://schemas.microsoft.com/office/drawing/2014/main" id="{EF853FC6-B14B-03A4-33B0-359F15AE49B5}"/>
              </a:ext>
            </a:extLst>
          </p:cNvPr>
          <p:cNvCxnSpPr/>
          <p:nvPr userDrawn="1"/>
        </p:nvCxnSpPr>
        <p:spPr>
          <a:xfrm>
            <a:off x="0" y="0"/>
            <a:ext cx="12192000" cy="0"/>
          </a:xfrm>
          <a:prstGeom prst="line">
            <a:avLst/>
          </a:prstGeom>
          <a:ln w="31750">
            <a:solidFill>
              <a:srgbClr val="2DA2BE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3310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3" r:id="rId9"/>
    <p:sldLayoutId id="2147483684" r:id="rId10"/>
    <p:sldLayoutId id="2147483672" r:id="rId11"/>
    <p:sldLayoutId id="2147483651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03D9A-5EC2-9B24-C3E5-753D5ECDDB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/>
              <a:t>[TÍTULO DA APRESENTAÇÃO]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A76EA1-5B6A-50F3-A95F-B55ED5A211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b="1" dirty="0" err="1"/>
              <a:t>Hoffbaeur</a:t>
            </a:r>
            <a:r>
              <a:rPr lang="pt-PT" b="1" dirty="0"/>
              <a:t>, Luísa </a:t>
            </a:r>
            <a:r>
              <a:rPr lang="pt-PT" b="1" dirty="0" err="1"/>
              <a:t>N.a,b</a:t>
            </a:r>
            <a:r>
              <a:rPr lang="pt-PT" b="1" dirty="0"/>
              <a:t> (*) ; António, Carlos </a:t>
            </a:r>
            <a:r>
              <a:rPr lang="pt-PT" b="1" dirty="0" err="1"/>
              <a:t>C.b</a:t>
            </a:r>
            <a:r>
              <a:rPr lang="pt-PT" b="1" dirty="0"/>
              <a:t> ; Góis, </a:t>
            </a:r>
            <a:r>
              <a:rPr lang="pt-PT" b="1" dirty="0" err="1"/>
              <a:t>J.c</a:t>
            </a:r>
            <a:r>
              <a:rPr lang="pt-PT" b="1" dirty="0"/>
              <a:t> </a:t>
            </a:r>
          </a:p>
          <a:p>
            <a:endParaRPr lang="pt-PT" dirty="0"/>
          </a:p>
          <a:p>
            <a:r>
              <a:rPr lang="pt-PT" baseline="30000" dirty="0"/>
              <a:t>a </a:t>
            </a:r>
            <a:r>
              <a:rPr lang="pt-PT" dirty="0"/>
              <a:t>Universidade Eduardo Mondlane, Faculdade de Engenharia, Maputo, Moçambique</a:t>
            </a:r>
          </a:p>
          <a:p>
            <a:r>
              <a:rPr lang="pt-PT" baseline="30000" dirty="0"/>
              <a:t>b </a:t>
            </a:r>
            <a:r>
              <a:rPr lang="pt-PT" dirty="0"/>
              <a:t>Universidade do Porto, Faculdade de Engenharia, Porto, Portugal</a:t>
            </a:r>
          </a:p>
          <a:p>
            <a:r>
              <a:rPr lang="pt-PT" baseline="30000" dirty="0"/>
              <a:t>c </a:t>
            </a:r>
            <a:r>
              <a:rPr lang="pt-PT" dirty="0"/>
              <a:t>Centro de Investigação XXXXXXX, XXXXXXX, Portugal</a:t>
            </a:r>
          </a:p>
          <a:p>
            <a:endParaRPr lang="pt-PT" dirty="0"/>
          </a:p>
          <a:p>
            <a:r>
              <a:rPr lang="pt-PT" b="1" dirty="0"/>
              <a:t>(*) Email: </a:t>
            </a:r>
            <a:r>
              <a:rPr lang="pt-PT" b="1" dirty="0" err="1"/>
              <a:t>lnh@isep.ipp.pt</a:t>
            </a:r>
            <a:r>
              <a:rPr lang="pt-PT" b="1" dirty="0"/>
              <a:t>  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9799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80B7C-6127-2EFE-C0AC-5D925C2C5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Conteúdo da Apresentação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BF261-4FDF-7643-7187-7ED94B546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t-PT" dirty="0"/>
              <a:t>Introdução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Tema 1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Tema 2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Tema 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8EDACF-FCD7-C24E-01A5-81D603F87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Autores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41D362-E54B-1F3C-A4FE-E192B6E27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9DBBF7-6136-51FF-DF46-875EE8E9AAFB}"/>
              </a:ext>
            </a:extLst>
          </p:cNvPr>
          <p:cNvSpPr txBox="1"/>
          <p:nvPr/>
        </p:nvSpPr>
        <p:spPr>
          <a:xfrm>
            <a:off x="7848600" y="1140141"/>
            <a:ext cx="3886200" cy="10772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1600" dirty="0">
                <a:solidFill>
                  <a:srgbClr val="FF0000"/>
                </a:solidFill>
              </a:rPr>
              <a:t>Slide Ilustrativo</a:t>
            </a:r>
          </a:p>
          <a:p>
            <a:endParaRPr lang="pt-PT" sz="1600" dirty="0">
              <a:solidFill>
                <a:srgbClr val="FF0000"/>
              </a:solidFill>
            </a:endParaRPr>
          </a:p>
          <a:p>
            <a:r>
              <a:rPr lang="pt-PT" sz="1600" dirty="0">
                <a:solidFill>
                  <a:srgbClr val="FF0000"/>
                </a:solidFill>
              </a:rPr>
              <a:t>Por favor apague esta caixa assim que alterar o conteúdo.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13D28E7-3F16-9494-0F40-DA0DCA19EF5C}"/>
              </a:ext>
            </a:extLst>
          </p:cNvPr>
          <p:cNvGrpSpPr/>
          <p:nvPr/>
        </p:nvGrpSpPr>
        <p:grpSpPr>
          <a:xfrm>
            <a:off x="685800" y="5099744"/>
            <a:ext cx="5943600" cy="1434404"/>
            <a:chOff x="685800" y="5099744"/>
            <a:chExt cx="5943600" cy="1434404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5A0F1AD-C4F9-B992-C8EF-A170E6476DAB}"/>
                </a:ext>
              </a:extLst>
            </p:cNvPr>
            <p:cNvSpPr txBox="1"/>
            <p:nvPr/>
          </p:nvSpPr>
          <p:spPr>
            <a:xfrm>
              <a:off x="1905000" y="5099744"/>
              <a:ext cx="4724400" cy="107721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t-PT" sz="1600" dirty="0">
                  <a:solidFill>
                    <a:srgbClr val="FF0000"/>
                  </a:solidFill>
                </a:rPr>
                <a:t>Inserir o nome dos Autores em </a:t>
              </a:r>
              <a:r>
                <a:rPr lang="pt-PT" sz="1600" dirty="0" err="1">
                  <a:solidFill>
                    <a:srgbClr val="FF0000"/>
                  </a:solidFill>
                </a:rPr>
                <a:t>Head</a:t>
              </a:r>
              <a:r>
                <a:rPr lang="pt-PT" sz="1600" dirty="0">
                  <a:solidFill>
                    <a:srgbClr val="FF0000"/>
                  </a:solidFill>
                </a:rPr>
                <a:t> &amp; </a:t>
              </a:r>
              <a:r>
                <a:rPr lang="pt-PT" sz="1600" dirty="0" err="1">
                  <a:solidFill>
                    <a:srgbClr val="FF0000"/>
                  </a:solidFill>
                </a:rPr>
                <a:t>Footer</a:t>
              </a:r>
              <a:endParaRPr lang="pt-PT" sz="1600" dirty="0">
                <a:solidFill>
                  <a:srgbClr val="FF0000"/>
                </a:solidFill>
              </a:endParaRPr>
            </a:p>
            <a:p>
              <a:endParaRPr lang="pt-PT" sz="1600" dirty="0">
                <a:solidFill>
                  <a:srgbClr val="FF0000"/>
                </a:solidFill>
              </a:endParaRPr>
            </a:p>
            <a:p>
              <a:r>
                <a:rPr lang="pt-PT" sz="1600" dirty="0">
                  <a:solidFill>
                    <a:srgbClr val="FF0000"/>
                  </a:solidFill>
                </a:rPr>
                <a:t>Por favor apague esta caixa assim que alterar o conteúdo.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E070C664-EDC6-E4E2-ED40-119E9CB4CC75}"/>
                </a:ext>
              </a:extLst>
            </p:cNvPr>
            <p:cNvCxnSpPr>
              <a:cxnSpLocks/>
              <a:stCxn id="8" idx="1"/>
            </p:cNvCxnSpPr>
            <p:nvPr/>
          </p:nvCxnSpPr>
          <p:spPr>
            <a:xfrm flipH="1">
              <a:off x="685800" y="5638353"/>
              <a:ext cx="1219200" cy="89579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65446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05CFE-2C60-766B-37B9-21C945F53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Tema 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3DDD2-C104-ED0B-4C64-E81167442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54FD0B-EF74-F437-D143-6E15A6D54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Autores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59193A-D61D-9F36-1231-5A77605A6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650108-B8D2-A783-77F3-9AAAE2AF61F2}"/>
              </a:ext>
            </a:extLst>
          </p:cNvPr>
          <p:cNvSpPr txBox="1"/>
          <p:nvPr/>
        </p:nvSpPr>
        <p:spPr>
          <a:xfrm>
            <a:off x="7848600" y="1140141"/>
            <a:ext cx="3886200" cy="10772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1600" dirty="0">
                <a:solidFill>
                  <a:srgbClr val="FF0000"/>
                </a:solidFill>
              </a:rPr>
              <a:t>Slide Ilustrativo</a:t>
            </a:r>
          </a:p>
          <a:p>
            <a:endParaRPr lang="pt-PT" sz="1600" dirty="0">
              <a:solidFill>
                <a:srgbClr val="FF0000"/>
              </a:solidFill>
            </a:endParaRPr>
          </a:p>
          <a:p>
            <a:r>
              <a:rPr lang="pt-PT" sz="1600" dirty="0">
                <a:solidFill>
                  <a:srgbClr val="FF0000"/>
                </a:solidFill>
              </a:rPr>
              <a:t>Por favor apague esta caixa assim que alterar o conteúdo.</a:t>
            </a:r>
          </a:p>
        </p:txBody>
      </p:sp>
    </p:spTree>
    <p:extLst>
      <p:ext uri="{BB962C8B-B14F-4D97-AF65-F5344CB8AC3E}">
        <p14:creationId xmlns:p14="http://schemas.microsoft.com/office/powerpoint/2010/main" val="1161482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34F846-1FB3-EBF7-E87C-A34113C79F9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147CA1-4B00-62B0-06AF-55E40EBFB78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38D452-7E15-5931-3A04-BF5F43933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Tema 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392244-EC95-23D3-8059-37A195467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Autores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BB98B-B5A7-FCE1-D346-521A9AA10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34AED8-DB27-900E-6223-586A0B0B36D0}"/>
              </a:ext>
            </a:extLst>
          </p:cNvPr>
          <p:cNvSpPr txBox="1"/>
          <p:nvPr/>
        </p:nvSpPr>
        <p:spPr>
          <a:xfrm>
            <a:off x="7848600" y="1140141"/>
            <a:ext cx="3886200" cy="10772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1600" dirty="0">
                <a:solidFill>
                  <a:srgbClr val="FF0000"/>
                </a:solidFill>
              </a:rPr>
              <a:t>Slide Ilustrativo</a:t>
            </a:r>
          </a:p>
          <a:p>
            <a:endParaRPr lang="pt-PT" sz="1600" dirty="0">
              <a:solidFill>
                <a:srgbClr val="FF0000"/>
              </a:solidFill>
            </a:endParaRPr>
          </a:p>
          <a:p>
            <a:r>
              <a:rPr lang="pt-PT" sz="1600" dirty="0">
                <a:solidFill>
                  <a:srgbClr val="FF0000"/>
                </a:solidFill>
              </a:rPr>
              <a:t>Por favor apague esta caixa assim que alterar o conteúdo.</a:t>
            </a:r>
          </a:p>
        </p:txBody>
      </p:sp>
    </p:spTree>
    <p:extLst>
      <p:ext uri="{BB962C8B-B14F-4D97-AF65-F5344CB8AC3E}">
        <p14:creationId xmlns:p14="http://schemas.microsoft.com/office/powerpoint/2010/main" val="612604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ertical Text Placeholder 5">
            <a:extLst>
              <a:ext uri="{FF2B5EF4-FFF2-40B4-BE49-F238E27FC236}">
                <a16:creationId xmlns:a16="http://schemas.microsoft.com/office/drawing/2014/main" id="{00B8E2B7-8E0F-9022-4134-6DF24D3180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F69C575-7F77-1EC1-C678-B453879BA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Tema X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1523B35-2A35-3641-A684-C78A7A406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Autores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7975B3D-3391-6CF2-89F6-1C17F9E2B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5DAB723-83F2-1349-FECB-C2B9E583B647}"/>
              </a:ext>
            </a:extLst>
          </p:cNvPr>
          <p:cNvSpPr txBox="1"/>
          <p:nvPr/>
        </p:nvSpPr>
        <p:spPr>
          <a:xfrm>
            <a:off x="7848600" y="1140141"/>
            <a:ext cx="3886200" cy="10772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1600" dirty="0">
                <a:solidFill>
                  <a:srgbClr val="FF0000"/>
                </a:solidFill>
              </a:rPr>
              <a:t>Slide Ilustrativo</a:t>
            </a:r>
          </a:p>
          <a:p>
            <a:endParaRPr lang="pt-PT" sz="1600" dirty="0">
              <a:solidFill>
                <a:srgbClr val="FF0000"/>
              </a:solidFill>
            </a:endParaRPr>
          </a:p>
          <a:p>
            <a:r>
              <a:rPr lang="pt-PT" sz="1600" dirty="0">
                <a:solidFill>
                  <a:srgbClr val="FF0000"/>
                </a:solidFill>
              </a:rPr>
              <a:t>Por favor apague esta caixa assim que alterar o conteúdo.</a:t>
            </a:r>
          </a:p>
        </p:txBody>
      </p:sp>
    </p:spTree>
    <p:extLst>
      <p:ext uri="{BB962C8B-B14F-4D97-AF65-F5344CB8AC3E}">
        <p14:creationId xmlns:p14="http://schemas.microsoft.com/office/powerpoint/2010/main" val="3372691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4AAE9-9DEE-EC42-8E06-CF6F6D16F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Referencias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AC0EF-BFF5-617A-3690-A78CBAC96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Referencia 1</a:t>
            </a:r>
          </a:p>
          <a:p>
            <a:r>
              <a:rPr lang="pt-PT" dirty="0"/>
              <a:t>Referencia 2</a:t>
            </a:r>
          </a:p>
          <a:p>
            <a:r>
              <a:rPr lang="pt-PT" dirty="0"/>
              <a:t>Referencia 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351375-9A3F-2417-8554-2D24F036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Autores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A7A5C0-A5E4-E8B6-F8B0-DA2FDBFC1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0454D4-A5E5-3B75-4504-201F8CC00932}"/>
              </a:ext>
            </a:extLst>
          </p:cNvPr>
          <p:cNvSpPr txBox="1"/>
          <p:nvPr/>
        </p:nvSpPr>
        <p:spPr>
          <a:xfrm>
            <a:off x="7848600" y="1140141"/>
            <a:ext cx="3886200" cy="10772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1600" dirty="0">
                <a:solidFill>
                  <a:srgbClr val="FF0000"/>
                </a:solidFill>
              </a:rPr>
              <a:t>Slide Ilustrativo</a:t>
            </a:r>
          </a:p>
          <a:p>
            <a:endParaRPr lang="pt-PT" sz="1600" dirty="0">
              <a:solidFill>
                <a:srgbClr val="FF0000"/>
              </a:solidFill>
            </a:endParaRPr>
          </a:p>
          <a:p>
            <a:r>
              <a:rPr lang="pt-PT" sz="1600" dirty="0">
                <a:solidFill>
                  <a:srgbClr val="FF0000"/>
                </a:solidFill>
              </a:rPr>
              <a:t>Por favor apague esta caixa assim que alterar o conteúdo.</a:t>
            </a:r>
          </a:p>
        </p:txBody>
      </p:sp>
    </p:spTree>
    <p:extLst>
      <p:ext uri="{BB962C8B-B14F-4D97-AF65-F5344CB8AC3E}">
        <p14:creationId xmlns:p14="http://schemas.microsoft.com/office/powerpoint/2010/main" val="940572831"/>
      </p:ext>
    </p:extLst>
  </p:cSld>
  <p:clrMapOvr>
    <a:masterClrMapping/>
  </p:clrMapOvr>
</p:sld>
</file>

<file path=ppt/theme/theme1.xml><?xml version="1.0" encoding="utf-8"?>
<a:theme xmlns:a="http://schemas.openxmlformats.org/drawingml/2006/main" name="Modelo de apresentação personalizado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5511</TotalTime>
  <Words>188</Words>
  <Application>Microsoft Macintosh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Modelo de apresentação personalizado</vt:lpstr>
      <vt:lpstr>[TÍTULO DA APRESENTAÇÃO]</vt:lpstr>
      <vt:lpstr>Conteúdo da Apresentação</vt:lpstr>
      <vt:lpstr>Tema 1 </vt:lpstr>
      <vt:lpstr>Tema 2</vt:lpstr>
      <vt:lpstr>Tema X</vt:lpstr>
      <vt:lpstr>Referencias</vt:lpstr>
    </vt:vector>
  </TitlesOfParts>
  <Company>FCTUC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Nelson</dc:creator>
  <cp:lastModifiedBy>Ruben Manhiça</cp:lastModifiedBy>
  <cp:revision>133</cp:revision>
  <dcterms:created xsi:type="dcterms:W3CDTF">2016-04-18T13:35:24Z</dcterms:created>
  <dcterms:modified xsi:type="dcterms:W3CDTF">2025-07-22T02:36:12Z</dcterms:modified>
</cp:coreProperties>
</file>